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7"/>
  </p:notesMasterIdLst>
  <p:sldIdLst>
    <p:sldId id="306" r:id="rId2"/>
    <p:sldId id="321" r:id="rId3"/>
    <p:sldId id="322" r:id="rId4"/>
    <p:sldId id="328" r:id="rId5"/>
    <p:sldId id="325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19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D9FFD9"/>
    <a:srgbClr val="C0E9FC"/>
    <a:srgbClr val="FFFFFF"/>
    <a:srgbClr val="EBFFFF"/>
    <a:srgbClr val="D7FFFF"/>
    <a:srgbClr val="CCFF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0" autoAdjust="0"/>
  </p:normalViewPr>
  <p:slideViewPr>
    <p:cSldViewPr>
      <p:cViewPr varScale="1">
        <p:scale>
          <a:sx n="88" d="100"/>
          <a:sy n="88" d="100"/>
        </p:scale>
        <p:origin x="-121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1ADDF7-C2CD-433E-A6D7-D435E441E348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A568069-D667-435E-864C-E8421DF3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F0F9-8E9F-496D-9358-DFB56D143DC6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C729-1006-49BB-9477-03A5F71A0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D6A2-1E29-411D-AD86-738FAB3E0C3D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9A50-1FA7-4E90-BC76-C3D216D75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B6C7-7A2F-429B-83ED-4CBF48C962D9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6330-1DCC-4C81-80BF-0A394EEC0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9355-02E3-4A8B-BD97-FB0B32AC802D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8FFF-64FA-481A-9380-D1B55D19C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C56D-12D3-4B61-914A-BB23C74E6390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0E14-77A0-47DC-88C0-0292F8637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77B83-E445-4617-BC1F-2235AA59D9B3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B00-8073-40B7-9329-B5527CC64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BFD8-B065-4A40-ADF0-30F4AEC5F3BD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2839-C2E9-42A4-875B-4D549E1F3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F17C4-D40F-4A5B-A646-C37931BC6977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AF40-C414-4212-8E9C-0F1ED2B22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6AAF-E004-4D1A-8A66-B539BD12E06C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CB78E-1E2B-4BD5-ACD9-81ED24A04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6AF11-445C-4C52-82F4-E02BB7FA521B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F724-AF21-42B6-8BB0-204E128D0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BD70-B16A-4DA7-8203-CE6E6F15EE51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2991-7F85-4A75-8DC8-6D73721E8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2F75-540C-49BE-98D8-87FC5AD3E37C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1019F-D534-4A01-87C7-8EBAA9C7C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3406A68-A5F6-4413-8DF0-6AB99A99E7F7}" type="datetime1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9A968B-5160-4D15-A029-55F9BF1FC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  <p:sldLayoutId id="21474838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E82A11-E39E-4645-9A10-4E6C153DF3D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431087" cy="654050"/>
          </a:xfrm>
        </p:spPr>
        <p:txBody>
          <a:bodyPr/>
          <a:lstStyle/>
          <a:p>
            <a:pPr eaLnBrk="1" hangingPunct="1"/>
            <a:r>
              <a:rPr lang="ru-RU" sz="3400" b="1" smtClean="0">
                <a:solidFill>
                  <a:schemeClr val="tx1"/>
                </a:solidFill>
                <a:cs typeface="Arial" charset="0"/>
              </a:rPr>
              <a:t> ЗАЙТИ НА </a:t>
            </a:r>
            <a:r>
              <a:rPr lang="en-US" sz="3400" b="1" smtClean="0">
                <a:solidFill>
                  <a:schemeClr val="tx1"/>
                </a:solidFill>
                <a:cs typeface="Arial" charset="0"/>
              </a:rPr>
              <a:t>CA</a:t>
            </a:r>
            <a:r>
              <a:rPr lang="ru-RU" sz="3400" b="1" smtClean="0">
                <a:solidFill>
                  <a:schemeClr val="tx1"/>
                </a:solidFill>
                <a:cs typeface="Arial" charset="0"/>
              </a:rPr>
              <a:t>ЙТ</a:t>
            </a:r>
            <a:r>
              <a:rPr lang="en-US" sz="3400" b="1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3400" b="1" smtClean="0">
                <a:solidFill>
                  <a:schemeClr val="tx1"/>
                </a:solidFill>
                <a:cs typeface="Arial" charset="0"/>
              </a:rPr>
              <a:t>ПЕРЕПИСИ НАСЕЛЕНИЯ:</a:t>
            </a:r>
          </a:p>
        </p:txBody>
      </p:sp>
      <p:sp>
        <p:nvSpPr>
          <p:cNvPr id="15363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ru-RU" sz="5400" b="1" u="sng"/>
              <a:t>www.census.by</a:t>
            </a:r>
            <a:r>
              <a:rPr lang="en-US" altLang="ru-RU" sz="5400" b="1"/>
              <a:t>   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ru-RU" sz="5400" b="1" u="sng"/>
              <a:t>www.</a:t>
            </a:r>
            <a:r>
              <a:rPr lang="ru-RU" altLang="ru-RU" sz="5400" b="1" u="sng"/>
              <a:t>перепись.бел</a:t>
            </a:r>
            <a:endParaRPr lang="en-US" altLang="ru-RU" sz="5400" b="1" u="sng"/>
          </a:p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8CCB0A-38E7-4F58-975E-4D2961D478CC}" type="slidenum">
              <a:rPr lang="ru-RU" sz="1400"/>
              <a:pPr algn="r"/>
              <a:t>10</a:t>
            </a:fld>
            <a:endParaRPr lang="ru-RU" sz="1400"/>
          </a:p>
        </p:txBody>
      </p:sp>
      <p:sp>
        <p:nvSpPr>
          <p:cNvPr id="45059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sp>
        <p:nvSpPr>
          <p:cNvPr id="12290" name="Заголовок 1"/>
          <p:cNvSpPr>
            <a:spLocks/>
          </p:cNvSpPr>
          <p:nvPr/>
        </p:nvSpPr>
        <p:spPr bwMode="auto">
          <a:xfrm>
            <a:off x="611188" y="0"/>
            <a:ext cx="78501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algn="ctr" eaLnBrk="0" hangingPunct="0"/>
            <a:r>
              <a:rPr lang="ru-RU" sz="36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ЗАПОЛНЕНИЕ ДАННЫХ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О СЕЛЬСКОХОЗЯЙСТВЕННОМ УЧАСТКЕ</a:t>
            </a:r>
          </a:p>
        </p:txBody>
      </p:sp>
      <p:pic>
        <p:nvPicPr>
          <p:cNvPr id="4506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235075"/>
            <a:ext cx="5557837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124D223-FEFD-477E-AA0C-7E7B5FAE59B5}" type="slidenum">
              <a:rPr lang="ru-RU" sz="1400"/>
              <a:pPr algn="r"/>
              <a:t>11</a:t>
            </a:fld>
            <a:endParaRPr lang="ru-RU" sz="1400"/>
          </a:p>
        </p:txBody>
      </p:sp>
      <p:sp>
        <p:nvSpPr>
          <p:cNvPr id="46083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sp>
        <p:nvSpPr>
          <p:cNvPr id="12290" name="Заголовок 1"/>
          <p:cNvSpPr>
            <a:spLocks/>
          </p:cNvSpPr>
          <p:nvPr/>
        </p:nvSpPr>
        <p:spPr bwMode="auto">
          <a:xfrm>
            <a:off x="611188" y="0"/>
            <a:ext cx="78501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algn="ctr" eaLnBrk="0" hangingPunct="0"/>
            <a:r>
              <a:rPr lang="ru-RU" sz="36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ЗАПОЛНЕНИЕ ДАННЫХ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О СЕЛЬСКОХОЗЯЙСТВЕННОМ УЧАСТКЕ</a:t>
            </a:r>
          </a:p>
        </p:txBody>
      </p:sp>
      <p:pic>
        <p:nvPicPr>
          <p:cNvPr id="4608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052513"/>
            <a:ext cx="46863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2BA6FF5-1DD9-481E-97D1-4B23119F61DA}" type="slidenum">
              <a:rPr lang="ru-RU" sz="1400"/>
              <a:pPr algn="r"/>
              <a:t>12</a:t>
            </a:fld>
            <a:endParaRPr lang="ru-RU" sz="1400"/>
          </a:p>
        </p:txBody>
      </p:sp>
      <p:sp>
        <p:nvSpPr>
          <p:cNvPr id="47107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pic>
        <p:nvPicPr>
          <p:cNvPr id="47114" name="Picture 10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7512050" cy="610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7CDB2D-2209-4263-85A6-026D1F787C56}" type="slidenum">
              <a:rPr lang="ru-RU" sz="1400"/>
              <a:pPr algn="r"/>
              <a:t>13</a:t>
            </a:fld>
            <a:endParaRPr lang="ru-RU" sz="1400"/>
          </a:p>
        </p:txBody>
      </p:sp>
      <p:sp>
        <p:nvSpPr>
          <p:cNvPr id="48131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sp>
        <p:nvSpPr>
          <p:cNvPr id="12290" name="Заголовок 1"/>
          <p:cNvSpPr>
            <a:spLocks/>
          </p:cNvSpPr>
          <p:nvPr/>
        </p:nvSpPr>
        <p:spPr bwMode="auto">
          <a:xfrm>
            <a:off x="611188" y="0"/>
            <a:ext cx="78501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algn="ctr" eaLnBrk="0" hangingPunct="0"/>
            <a:r>
              <a:rPr lang="ru-RU" sz="36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ОТПРАВКА ЗАПОЛНЕННОЙ АНКЕТЫ</a:t>
            </a:r>
          </a:p>
        </p:txBody>
      </p:sp>
      <p:pic>
        <p:nvPicPr>
          <p:cNvPr id="48134" name="Picture 6" descr="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7869237" cy="209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6CC60E-5E36-4451-9F07-91828CAB918E}" type="slidenum">
              <a:rPr lang="ru-RU" sz="1400"/>
              <a:pPr algn="r"/>
              <a:t>14</a:t>
            </a:fld>
            <a:endParaRPr lang="ru-RU" sz="1400"/>
          </a:p>
        </p:txBody>
      </p:sp>
      <p:sp>
        <p:nvSpPr>
          <p:cNvPr id="49155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sp>
        <p:nvSpPr>
          <p:cNvPr id="12290" name="Заголовок 1"/>
          <p:cNvSpPr>
            <a:spLocks/>
          </p:cNvSpPr>
          <p:nvPr/>
        </p:nvSpPr>
        <p:spPr bwMode="auto">
          <a:xfrm>
            <a:off x="611188" y="0"/>
            <a:ext cx="78501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algn="ctr" eaLnBrk="0" hangingPunct="0"/>
            <a:r>
              <a:rPr lang="ru-RU" sz="36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ПОЛУЧЕНИЕ УВЕДОМЛЕНИЯ О ПРОХОЖДЕНИИ ПЕРЕПИСИ НАСЕЛЕНИЯ</a:t>
            </a:r>
          </a:p>
        </p:txBody>
      </p:sp>
      <p:grpSp>
        <p:nvGrpSpPr>
          <p:cNvPr id="49158" name="Группа 6"/>
          <p:cNvGrpSpPr>
            <a:grpSpLocks/>
          </p:cNvGrpSpPr>
          <p:nvPr/>
        </p:nvGrpSpPr>
        <p:grpSpPr bwMode="auto">
          <a:xfrm>
            <a:off x="468313" y="1125538"/>
            <a:ext cx="8316912" cy="4999037"/>
            <a:chOff x="1785917" y="785794"/>
            <a:chExt cx="8523337" cy="5214974"/>
          </a:xfrm>
        </p:grpSpPr>
        <p:pic>
          <p:nvPicPr>
            <p:cNvPr id="49159" name="Picture 3"/>
            <p:cNvPicPr>
              <a:picLocks noChangeAspect="1" noChangeArrowheads="1"/>
            </p:cNvPicPr>
            <p:nvPr/>
          </p:nvPicPr>
          <p:blipFill>
            <a:blip r:embed="rId2"/>
            <a:srcRect l="14285" t="26382" r="12381" b="22554"/>
            <a:stretch>
              <a:fillRect/>
            </a:stretch>
          </p:blipFill>
          <p:spPr bwMode="auto">
            <a:xfrm>
              <a:off x="1785917" y="785794"/>
              <a:ext cx="8523337" cy="521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094490" y="4429155"/>
              <a:ext cx="4033090" cy="44714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Medium" pitchFamily="34" charset="0"/>
                </a:rPr>
                <a:t>В случае, если к вам придет переписчик – </a:t>
              </a:r>
              <a:br>
                <a:rPr lang="ru-RU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Medium" pitchFamily="34" charset="0"/>
                </a:rPr>
              </a:br>
              <a:r>
                <a:rPr lang="ru-RU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Medium" pitchFamily="34" charset="0"/>
                </a:rPr>
                <a:t>покажите ему подтверждение о прохождении переписи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3451" y="5000500"/>
              <a:ext cx="1770069" cy="41401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000" b="1" dirty="0">
                  <a:solidFill>
                    <a:schemeClr val="accent1">
                      <a:lumMod val="75000"/>
                    </a:schemeClr>
                  </a:solidFill>
                  <a:latin typeface="Franklin Gothic Medium" pitchFamily="34" charset="0"/>
                </a:rPr>
                <a:t>Скачать подтверждение</a:t>
              </a:r>
            </a:p>
            <a:p>
              <a:pPr algn="ctr" eaLnBrk="0" hangingPunct="0">
                <a:defRPr/>
              </a:pPr>
              <a:endParaRPr lang="ru-RU" sz="1000" b="1" dirty="0">
                <a:solidFill>
                  <a:schemeClr val="accent1"/>
                </a:solidFill>
                <a:latin typeface="Franklin Gothic Medium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74BA11-5A92-4301-85E2-E8E27BF87C64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63373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kern="1200" cap="all" dirty="0">
                <a:solidFill>
                  <a:schemeClr val="tx1"/>
                </a:solidFill>
                <a:ea typeface="+mn-ea"/>
                <a:cs typeface="Arial" charset="0"/>
              </a:rPr>
              <a:t>CALL-</a:t>
            </a:r>
            <a:r>
              <a:rPr lang="ru-RU" sz="3200" b="1" kern="1200" cap="all" dirty="0">
                <a:solidFill>
                  <a:schemeClr val="tx1"/>
                </a:solidFill>
                <a:ea typeface="+mn-ea"/>
                <a:cs typeface="Arial" charset="0"/>
              </a:rPr>
              <a:t>ЦЕНТР</a:t>
            </a:r>
          </a:p>
        </p:txBody>
      </p:sp>
      <p:sp>
        <p:nvSpPr>
          <p:cNvPr id="38915" name="Text Box 175"/>
          <p:cNvSpPr>
            <a:spLocks noChangeArrowheads="1"/>
          </p:cNvSpPr>
          <p:nvPr/>
        </p:nvSpPr>
        <p:spPr bwMode="auto">
          <a:xfrm>
            <a:off x="179388" y="836613"/>
            <a:ext cx="85693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Единый телефон </a:t>
            </a:r>
            <a:r>
              <a:rPr lang="ru-RU" sz="2800" b="1">
                <a:solidFill>
                  <a:srgbClr val="C00000"/>
                </a:solidFill>
              </a:rPr>
              <a:t>8-801-100-3131</a:t>
            </a:r>
            <a:endParaRPr lang="ru-RU" sz="2600" b="1">
              <a:solidFill>
                <a:srgbClr val="FF0000"/>
              </a:solidFill>
            </a:endParaRPr>
          </a:p>
          <a:p>
            <a:pPr algn="ctr"/>
            <a:r>
              <a:rPr lang="ru-RU" sz="2600" b="1">
                <a:solidFill>
                  <a:srgbClr val="C00000"/>
                </a:solidFill>
              </a:rPr>
              <a:t>(звонок бесплатный с любого телефона,</a:t>
            </a:r>
          </a:p>
          <a:p>
            <a:pPr algn="ctr"/>
            <a:r>
              <a:rPr lang="ru-RU" sz="2600" b="1">
                <a:solidFill>
                  <a:srgbClr val="C00000"/>
                </a:solidFill>
              </a:rPr>
              <a:t>в том числе с мобильного телефона всех операторов связи)</a:t>
            </a:r>
          </a:p>
          <a:p>
            <a:pPr>
              <a:spcBef>
                <a:spcPts val="1200"/>
              </a:spcBef>
            </a:pPr>
            <a:endParaRPr lang="ru-RU" sz="2600" b="1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71550" y="2924175"/>
            <a:ext cx="7345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ko-KR" sz="2600" b="1"/>
              <a:t>Прямая телефонная линия Главного статистического управления Гомельской области 8-0232-21-10-03</a:t>
            </a:r>
          </a:p>
          <a:p>
            <a:pPr algn="ctr">
              <a:defRPr/>
            </a:pPr>
            <a:r>
              <a:rPr lang="ru-RU" altLang="ko-KR" sz="2600" b="1"/>
              <a:t>(звонок платный)</a:t>
            </a:r>
            <a:r>
              <a:rPr lang="ru-RU" altLang="ko-KR" sz="3000"/>
              <a:t>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50825" y="4781550"/>
            <a:ext cx="8496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/>
              <a:t>Время работы:</a:t>
            </a:r>
          </a:p>
          <a:p>
            <a:pPr algn="ctr">
              <a:defRPr/>
            </a:pPr>
            <a:r>
              <a:rPr lang="ru-RU" sz="2600" b="1"/>
              <a:t>с 1 по 3 октября 2019 г. – с 9.00 до 18.00;</a:t>
            </a:r>
          </a:p>
          <a:p>
            <a:pPr algn="ctr">
              <a:defRPr/>
            </a:pPr>
            <a:r>
              <a:rPr lang="ru-RU" sz="2600" b="1"/>
              <a:t>с 4 октября по 6 ноября 2019 г. – с 9.00 до 21.00</a:t>
            </a:r>
          </a:p>
          <a:p>
            <a:pPr algn="ctr">
              <a:defRPr/>
            </a:pPr>
            <a:r>
              <a:rPr lang="ru-RU" sz="2600" b="1"/>
              <a:t>(без перерыва на обед)</a:t>
            </a:r>
            <a:br>
              <a:rPr lang="ru-RU" sz="2600" b="1"/>
            </a:br>
            <a:endParaRPr lang="ru-RU" sz="2600" b="1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468313" y="4797425"/>
            <a:ext cx="82089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468313" y="2636838"/>
            <a:ext cx="82089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314EE-E3E7-410C-B1A0-D632D8B3996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00063" y="1500188"/>
            <a:ext cx="8286750" cy="47148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2500"/>
              </a:lnSpc>
              <a:spcBef>
                <a:spcPts val="600"/>
              </a:spcBef>
              <a:defRPr/>
            </a:pPr>
            <a:endParaRPr lang="ru-RU" sz="2500" b="1" kern="0" dirty="0">
              <a:cs typeface="Arial" charset="0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ru-RU" sz="2500" kern="0" dirty="0">
              <a:cs typeface="Arial" charset="0"/>
            </a:endParaRPr>
          </a:p>
          <a:p>
            <a:pPr marL="342900" indent="-342900" algn="ctr"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ru-RU" sz="3000" kern="0" dirty="0">
              <a:latin typeface="+mn-lt"/>
              <a:cs typeface="Tahoma" pitchFamily="34" charset="0"/>
            </a:endParaRP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1116013" y="285750"/>
            <a:ext cx="7920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3200" b="1">
                <a:cs typeface="Arial" charset="0"/>
              </a:rPr>
              <a:t> С 00 часов 00 минут 4 октября 2019 г.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95825" y="308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6396" name="Picture 1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60450"/>
            <a:ext cx="8915400" cy="473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773460-89CB-4074-9AAA-2C8E23B0AC91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00063" y="1500188"/>
            <a:ext cx="8286750" cy="47148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2500"/>
              </a:lnSpc>
              <a:spcBef>
                <a:spcPts val="600"/>
              </a:spcBef>
              <a:defRPr/>
            </a:pPr>
            <a:endParaRPr lang="ru-RU" sz="2500" b="1" kern="0" dirty="0">
              <a:cs typeface="Arial" charset="0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ru-RU" sz="2500" kern="0" dirty="0">
              <a:cs typeface="Arial" charset="0"/>
            </a:endParaRPr>
          </a:p>
          <a:p>
            <a:pPr marL="342900" indent="-342900" algn="ctr"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ru-RU" sz="3000" kern="0" dirty="0">
              <a:latin typeface="+mn-lt"/>
              <a:cs typeface="Tahoma" pitchFamily="34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900113" y="261938"/>
            <a:ext cx="778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cs typeface="Arial" charset="0"/>
              </a:rPr>
              <a:t>АВТОРИЗАЦИЯ</a:t>
            </a:r>
          </a:p>
        </p:txBody>
      </p:sp>
      <p:pic>
        <p:nvPicPr>
          <p:cNvPr id="17412" name="Picture 8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388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870C4-688D-42DA-990C-0B8CA7F8466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00063" y="1500188"/>
            <a:ext cx="8286750" cy="47148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2500"/>
              </a:lnSpc>
              <a:spcBef>
                <a:spcPts val="600"/>
              </a:spcBef>
              <a:defRPr/>
            </a:pPr>
            <a:endParaRPr lang="ru-RU" sz="2500" b="1" kern="0" dirty="0">
              <a:cs typeface="Arial" charset="0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ru-RU" sz="2500" kern="0" dirty="0">
              <a:cs typeface="Arial" charset="0"/>
            </a:endParaRPr>
          </a:p>
          <a:p>
            <a:pPr marL="342900" indent="-342900" algn="ctr">
              <a:buClr>
                <a:srgbClr val="008000"/>
              </a:buClr>
              <a:buFont typeface="Wingdings" pitchFamily="2" charset="2"/>
              <a:buChar char="Ø"/>
              <a:defRPr/>
            </a:pPr>
            <a:endParaRPr lang="ru-RU" sz="3000" kern="0" dirty="0">
              <a:latin typeface="+mn-lt"/>
              <a:cs typeface="Tahoma" pitchFamily="34" charset="0"/>
            </a:endParaRP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684213" y="260350"/>
            <a:ext cx="7777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cs typeface="Arial" charset="0"/>
              </a:rPr>
              <a:t>АВТОРИЗАЦИЯ</a:t>
            </a:r>
          </a:p>
        </p:txBody>
      </p:sp>
      <p:pic>
        <p:nvPicPr>
          <p:cNvPr id="18448" name="Picture 16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92163"/>
            <a:ext cx="8023225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41EF7-2A54-40E6-948F-EBE72F69C0A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850187" cy="1571625"/>
          </a:xfrm>
        </p:spPr>
        <p:txBody>
          <a:bodyPr/>
          <a:lstStyle/>
          <a:p>
            <a:pPr marL="44450"/>
            <a:r>
              <a:rPr lang="ru-RU" sz="3600" b="1" smtClean="0"/>
              <a:t> </a:t>
            </a:r>
            <a:r>
              <a:rPr lang="ru-RU" sz="2500" b="1" smtClean="0"/>
              <a:t>ЗАПОЛНЕНИЕ АДРЕСА ФАКТИЧЕСКОГО ПРОЖИВАНИЯ</a:t>
            </a:r>
          </a:p>
        </p:txBody>
      </p:sp>
      <p:sp>
        <p:nvSpPr>
          <p:cNvPr id="19459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pic>
        <p:nvPicPr>
          <p:cNvPr id="19464" name="Picture 8" descr="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7624762" cy="480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FF3F9B-65A4-4D46-9BAF-765DCD974A33}" type="slidenum">
              <a:rPr lang="ru-RU" sz="1400"/>
              <a:pPr algn="r"/>
              <a:t>6</a:t>
            </a:fld>
            <a:endParaRPr lang="ru-RU" sz="1400"/>
          </a:p>
        </p:txBody>
      </p: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-100013"/>
            <a:ext cx="7850187" cy="1571626"/>
          </a:xfrm>
        </p:spPr>
        <p:txBody>
          <a:bodyPr/>
          <a:lstStyle/>
          <a:p>
            <a:pPr marL="44450"/>
            <a:r>
              <a:rPr lang="ru-RU" sz="3600" b="1" smtClean="0"/>
              <a:t> </a:t>
            </a:r>
            <a:r>
              <a:rPr lang="ru-RU" sz="2500" b="1" smtClean="0"/>
              <a:t>ЗАПОЛНЕНИЕ ДАННЫХ О ПОМЕЩЕНИИ</a:t>
            </a:r>
          </a:p>
        </p:txBody>
      </p:sp>
      <p:sp>
        <p:nvSpPr>
          <p:cNvPr id="39940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pic>
        <p:nvPicPr>
          <p:cNvPr id="39942" name="Рисунок 1"/>
          <p:cNvPicPr>
            <a:picLocks noChangeAspect="1"/>
          </p:cNvPicPr>
          <p:nvPr/>
        </p:nvPicPr>
        <p:blipFill>
          <a:blip r:embed="rId2"/>
          <a:srcRect l="7523" t="20294" r="7236" b="12250"/>
          <a:stretch>
            <a:fillRect/>
          </a:stretch>
        </p:blipFill>
        <p:spPr bwMode="auto">
          <a:xfrm>
            <a:off x="539750" y="1196975"/>
            <a:ext cx="8105775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1BEAA7-804B-4967-8254-A6B42F11E07F}" type="slidenum">
              <a:rPr lang="ru-RU" sz="1400"/>
              <a:pPr algn="r"/>
              <a:t>7</a:t>
            </a:fld>
            <a:endParaRPr lang="ru-RU" sz="1400"/>
          </a:p>
        </p:txBody>
      </p:sp>
      <p:sp>
        <p:nvSpPr>
          <p:cNvPr id="40964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pic>
        <p:nvPicPr>
          <p:cNvPr id="40973" name="Picture 13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98525"/>
            <a:ext cx="7729537" cy="5959475"/>
          </a:xfrm>
          <a:prstGeom prst="rect">
            <a:avLst/>
          </a:prstGeom>
          <a:noFill/>
        </p:spPr>
      </p:pic>
      <p:sp>
        <p:nvSpPr>
          <p:cNvPr id="12290" name="Заголовок 1"/>
          <p:cNvSpPr>
            <a:spLocks/>
          </p:cNvSpPr>
          <p:nvPr/>
        </p:nvSpPr>
        <p:spPr bwMode="auto">
          <a:xfrm>
            <a:off x="611188" y="-242888"/>
            <a:ext cx="7850187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algn="ctr" eaLnBrk="0" hangingPunct="0"/>
            <a:r>
              <a:rPr lang="ru-RU" sz="36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ЗАПОЛНЕНИЕ ДАННЫХ О ЧЛЕНАХ ДОМОХОЗЯЙСТВА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7EC826-855E-4FD4-9402-1C240774312D}" type="slidenum">
              <a:rPr lang="ru-RU" sz="1400"/>
              <a:pPr algn="r"/>
              <a:t>8</a:t>
            </a:fld>
            <a:endParaRPr lang="ru-RU" sz="1400"/>
          </a:p>
        </p:txBody>
      </p:sp>
      <p:sp>
        <p:nvSpPr>
          <p:cNvPr id="41988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pic>
        <p:nvPicPr>
          <p:cNvPr id="4198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77900"/>
            <a:ext cx="78359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/>
          </p:cNvSpPr>
          <p:nvPr/>
        </p:nvSpPr>
        <p:spPr bwMode="auto">
          <a:xfrm>
            <a:off x="611188" y="0"/>
            <a:ext cx="78501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algn="ctr" eaLnBrk="0" hangingPunct="0"/>
            <a:r>
              <a:rPr lang="ru-RU" sz="3600" b="1">
                <a:solidFill>
                  <a:schemeClr val="tx2"/>
                </a:solidFill>
              </a:rPr>
              <a:t> </a:t>
            </a:r>
            <a:r>
              <a:rPr lang="ru-RU" sz="3000" b="1">
                <a:solidFill>
                  <a:schemeClr val="tx2"/>
                </a:solidFill>
              </a:rPr>
              <a:t>ЗАПОЛНЕНИЕ ЛИЧНЫХ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22C9E67-6265-473A-AC43-A19C6A63B888}" type="slidenum">
              <a:rPr lang="ru-RU" sz="1400"/>
              <a:pPr algn="r"/>
              <a:t>9</a:t>
            </a:fld>
            <a:endParaRPr lang="ru-RU" sz="1400"/>
          </a:p>
        </p:txBody>
      </p:sp>
      <p:sp>
        <p:nvSpPr>
          <p:cNvPr id="44035" name="Text Box 175"/>
          <p:cNvSpPr>
            <a:spLocks noChangeArrowheads="1"/>
          </p:cNvSpPr>
          <p:nvPr/>
        </p:nvSpPr>
        <p:spPr bwMode="auto">
          <a:xfrm>
            <a:off x="714375" y="1620838"/>
            <a:ext cx="807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/>
              <a:t/>
            </a:r>
            <a:br>
              <a:rPr lang="ru-RU" altLang="ru-RU" sz="2600" b="1"/>
            </a:br>
            <a:endParaRPr lang="ru-RU" altLang="ru-RU" sz="2600" b="1"/>
          </a:p>
        </p:txBody>
      </p:sp>
      <p:pic>
        <p:nvPicPr>
          <p:cNvPr id="4403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68500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/>
          </p:cNvSpPr>
          <p:nvPr/>
        </p:nvSpPr>
        <p:spPr bwMode="auto">
          <a:xfrm>
            <a:off x="611188" y="0"/>
            <a:ext cx="78501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algn="ctr" eaLnBrk="0" hangingPunct="0"/>
            <a:r>
              <a:rPr lang="ru-RU" sz="3600" b="1">
                <a:solidFill>
                  <a:schemeClr val="tx2"/>
                </a:solidFill>
              </a:rPr>
              <a:t> </a:t>
            </a:r>
            <a:r>
              <a:rPr lang="ru-RU" sz="3000" b="1">
                <a:solidFill>
                  <a:schemeClr val="tx2"/>
                </a:solidFill>
              </a:rPr>
              <a:t>ЗАПОЛНЕНИЕ ЛИЧНЫХ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3459</TotalTime>
  <Words>147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Franklin Gothic Medium</vt:lpstr>
      <vt:lpstr>Оформление по умолчанию</vt:lpstr>
      <vt:lpstr> ЗАЙТИ НА CAЙТ ПЕРЕПИСИ НАСЕЛЕНИЯ:</vt:lpstr>
      <vt:lpstr>Слайд 2</vt:lpstr>
      <vt:lpstr>Слайд 3</vt:lpstr>
      <vt:lpstr>Слайд 4</vt:lpstr>
      <vt:lpstr> ЗАПОЛНЕНИЕ АДРЕСА ФАКТИЧЕСКОГО ПРОЖИВАНИЯ</vt:lpstr>
      <vt:lpstr> ЗАПОЛНЕНИЕ ДАННЫХ О ПОМЕЩЕНИИ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CALL-ЦЕНТР</vt:lpstr>
    </vt:vector>
  </TitlesOfParts>
  <Company>Belstat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Расширенное заседание коллегии национального статистического комитета республики беларусь</dc:title>
  <dc:creator>Irina.Bichan</dc:creator>
  <cp:lastModifiedBy>О.А.Семенчукова</cp:lastModifiedBy>
  <cp:revision>327</cp:revision>
  <cp:lastPrinted>2019-09-09T12:37:00Z</cp:lastPrinted>
  <dcterms:created xsi:type="dcterms:W3CDTF">2014-02-26T13:20:36Z</dcterms:created>
  <dcterms:modified xsi:type="dcterms:W3CDTF">2019-09-29T11:20:32Z</dcterms:modified>
</cp:coreProperties>
</file>